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91C0052-D45A-4242-A3A2-E7F86A8FF7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600F4D5-ED29-4854-AB7F-2D90DD043C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F905AC5-C2D6-488B-845B-E01899D5C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928F13E-D9B3-4313-8EDD-3CDCD823C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E0CED1-55D4-42EC-88EA-33E31FD8D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809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B4B340-0BCD-43DB-B232-704FE44DE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62CD4E1-154B-43A4-B442-987A37525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5831657-64D6-4179-B863-160332781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6BDE81B-2163-427A-9E93-425D54071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C11AC3B-3B8A-41E6-B4BD-F740D195B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5951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3572A9-E36A-422A-BCA5-3B1F3770D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A801213-D2AF-4807-9A7D-8BA34A507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FB5591E-99F1-47E6-B5BD-B2E7053D6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65F4894-1EA4-41AA-A2FD-493D8089D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DA5512-2BCF-4483-A76C-16DD248A9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101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5B80D7-86DE-4D94-B3FB-B4D812DB2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79F97C-279D-42AD-A29E-4E7E6DB02B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46D67DD-2990-465C-965E-06C93CF67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4C526B1-6BCA-4C00-81FE-675D55B5F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E54ED43-1842-4986-8218-69ECEE1FC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8061198-5C24-4AC6-A6B2-5FFBBBC36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175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4860F1-B531-43E7-BB04-D1DB559D1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1790E34-B197-43BB-9CB9-A7E6E16BE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69E7994-9A75-418D-A143-0457F091E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3BBF394-FE7F-4A75-B795-C09F9FFC10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7E65C15-9925-4C32-8510-976E78D8DA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0E2A9D0-0206-4EFF-984E-7FF8D7EF8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5B1BE66A-1959-473C-A339-2676E8ACD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04D2B85-D36E-47F5-92C5-E71B71530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3879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EE49AD-6A32-4CDC-B85D-FB2250FF6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C6C0E26-08E5-429C-9AA7-70804C3CE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FC44FDC-D8CD-4C5A-9661-F7B41E12B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3133001-2191-4F6D-B3A6-0C295E2F5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3611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772C759-B535-40BE-AB85-54851760C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797FF94-A42B-4027-BC8E-8C7466FB2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935A770-E600-4635-B0D8-056BB7D3E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9751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DB42EF-C659-4739-97B7-E5B1EB72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5536BE7-3D1A-43CC-A068-111860EE5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D3487DB-D3E1-4B80-97A7-FC76E1FF8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1BE6F3B-C5A4-4096-A3C6-CB43DE757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B97B15F-A44D-4DBC-B6AB-FA479AFF7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E3D369D-4F20-48C0-9B65-FFF491EF0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340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7D17140-B57B-4D31-979E-61872A208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331DE12-1635-4394-984F-3286EE2A82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4E59EBF-2714-4A34-9985-9DB55DB1E2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60F139B-C610-479D-97E6-0E746343A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9BAE739-9C12-4A1F-A1E3-9420F0B79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CDBCEB2-0863-4894-BC1C-745ADA09F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3181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501034-B081-43C6-8668-5A500254F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1F36B6B-F6D2-49CC-BE39-C879651A1C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0D6843B-59DF-4DD3-9EBB-7474E63D2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312B1B3-04AD-4E0E-9938-8F5B67225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F9C0223-5A64-4C3B-A256-B87FE2AE5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5018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5738AC5-FCB3-4A1B-8ACC-36278ABB24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3A8FAF9-FEF8-401B-989C-184D518A8B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CE1761D-BF0B-4653-A6BC-C693C9854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41A69B4-D4CA-4415-93BD-17789A870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A1AEDC-588F-4911-8B07-A588AB5B9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933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FAC3AEC-62B3-4EA5-8C9B-780ED546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9A08265-3853-431A-87B9-62F97A0EE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E4938F6-4425-48B5-9847-4251E1CA39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9F86C8E-6C07-42B1-8B9B-7A6017084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93EEA5E-C3A8-49AE-8589-501C2564D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40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coa.s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nfo@franshill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020529-63ED-4F8A-A7DD-43D68E231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Kungsbacka 3:41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AC98A38A-8874-4D9C-95F0-D74408690C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35747" y="520752"/>
            <a:ext cx="4884627" cy="5816496"/>
          </a:xfr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77C1AB6A-AEC9-4890-B308-22B2080446EC}"/>
              </a:ext>
            </a:extLst>
          </p:cNvPr>
          <p:cNvSpPr/>
          <p:nvPr/>
        </p:nvSpPr>
        <p:spPr>
          <a:xfrm rot="1781732">
            <a:off x="5681945" y="4187586"/>
            <a:ext cx="3344664" cy="10640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23BDCA91-CC62-452A-A6BE-EEE515F82A5A}"/>
              </a:ext>
            </a:extLst>
          </p:cNvPr>
          <p:cNvSpPr txBox="1"/>
          <p:nvPr/>
        </p:nvSpPr>
        <p:spPr>
          <a:xfrm>
            <a:off x="7074630" y="4417549"/>
            <a:ext cx="559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93D351AA-7B83-430D-96CD-C7D8A7CCD5D4}"/>
              </a:ext>
            </a:extLst>
          </p:cNvPr>
          <p:cNvSpPr txBox="1"/>
          <p:nvPr/>
        </p:nvSpPr>
        <p:spPr>
          <a:xfrm>
            <a:off x="738232" y="2104008"/>
            <a:ext cx="38002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v-SE" dirty="0"/>
              <a:t>Mor Annies väg 21</a:t>
            </a:r>
          </a:p>
          <a:p>
            <a:r>
              <a:rPr lang="sv-SE" dirty="0"/>
              <a:t>Plats 1-28. Hyrs ut via </a:t>
            </a:r>
            <a:r>
              <a:rPr lang="sv-SE" dirty="0" err="1"/>
              <a:t>Apcoa</a:t>
            </a:r>
            <a:r>
              <a:rPr lang="sv-SE" dirty="0"/>
              <a:t> </a:t>
            </a:r>
            <a:r>
              <a:rPr lang="sv-SE" dirty="0">
                <a:hlinkClick r:id="rId3"/>
              </a:rPr>
              <a:t>www.apcoa.se</a:t>
            </a:r>
            <a:r>
              <a:rPr lang="sv-SE" dirty="0"/>
              <a:t> / hyr parkering</a:t>
            </a:r>
          </a:p>
          <a:p>
            <a:endParaRPr lang="sv-SE" dirty="0"/>
          </a:p>
          <a:p>
            <a:r>
              <a:rPr lang="sv-SE" dirty="0"/>
              <a:t>2. Mor Annies väg 23</a:t>
            </a:r>
          </a:p>
          <a:p>
            <a:r>
              <a:rPr lang="sv-SE" dirty="0"/>
              <a:t>Plats 1-10. Hyrs ut via Franshill maila </a:t>
            </a:r>
            <a:r>
              <a:rPr lang="sv-SE" dirty="0">
                <a:hlinkClick r:id="rId4"/>
              </a:rPr>
              <a:t>info@franshill.se</a:t>
            </a:r>
            <a:r>
              <a:rPr lang="sv-SE" dirty="0"/>
              <a:t> intresseanmälan/bokning</a:t>
            </a:r>
          </a:p>
          <a:p>
            <a:endParaRPr lang="sv-SE" dirty="0"/>
          </a:p>
          <a:p>
            <a:r>
              <a:rPr lang="sv-SE" dirty="0"/>
              <a:t>3. Mor Annies väg 25</a:t>
            </a:r>
          </a:p>
          <a:p>
            <a:r>
              <a:rPr lang="sv-SE" dirty="0"/>
              <a:t>Plats 1-6 Hyrs ut via Franshill maila </a:t>
            </a:r>
            <a:r>
              <a:rPr lang="sv-SE" dirty="0">
                <a:hlinkClick r:id="rId4"/>
              </a:rPr>
              <a:t>info@franshill.se</a:t>
            </a:r>
            <a:r>
              <a:rPr lang="sv-SE" dirty="0"/>
              <a:t> intresseanmälan/bokning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D822DB7-DF4D-4FDA-BEBF-B60FE3394EF7}"/>
              </a:ext>
            </a:extLst>
          </p:cNvPr>
          <p:cNvSpPr/>
          <p:nvPr/>
        </p:nvSpPr>
        <p:spPr>
          <a:xfrm rot="7179129">
            <a:off x="8443262" y="3939500"/>
            <a:ext cx="1676454" cy="5749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FD729D71-C9F0-405B-B82A-BD1C94BBDE11}"/>
              </a:ext>
            </a:extLst>
          </p:cNvPr>
          <p:cNvSpPr txBox="1"/>
          <p:nvPr/>
        </p:nvSpPr>
        <p:spPr>
          <a:xfrm>
            <a:off x="9124337" y="4048217"/>
            <a:ext cx="401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C7DA575B-2450-4D13-B99E-844829CEF889}"/>
              </a:ext>
            </a:extLst>
          </p:cNvPr>
          <p:cNvSpPr/>
          <p:nvPr/>
        </p:nvSpPr>
        <p:spPr>
          <a:xfrm rot="1713119">
            <a:off x="7397732" y="1049431"/>
            <a:ext cx="951809" cy="4240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BFB3432F-C086-47FA-B052-9FF46847FD8C}"/>
              </a:ext>
            </a:extLst>
          </p:cNvPr>
          <p:cNvSpPr txBox="1"/>
          <p:nvPr/>
        </p:nvSpPr>
        <p:spPr>
          <a:xfrm>
            <a:off x="7633923" y="1027906"/>
            <a:ext cx="302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71248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67</Words>
  <Application>Microsoft Office PowerPoint</Application>
  <PresentationFormat>Bredbild</PresentationFormat>
  <Paragraphs>12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Kungsbacka 3:41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Parkeringar</dc:title>
  <dc:creator>Maria Widenstedt</dc:creator>
  <cp:lastModifiedBy>Maria Widenstedt</cp:lastModifiedBy>
  <cp:revision>2</cp:revision>
  <dcterms:created xsi:type="dcterms:W3CDTF">2022-12-13T09:06:06Z</dcterms:created>
  <dcterms:modified xsi:type="dcterms:W3CDTF">2024-02-29T13:28:03Z</dcterms:modified>
</cp:coreProperties>
</file>