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C71531-83F1-4703-94EF-A4D6D54B2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D2C3164-939D-4EBD-A0B8-E2B307C8B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987E5C-F462-479C-A5AB-781039DC1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085A82-2BCA-4421-B536-335860B88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4896A1-32F4-497F-9A64-E77D2F2F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319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A77C4D-82F0-4A88-9AB2-9D44D6F7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909951-C2D5-4E43-A90A-4FAC1C765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5FAECC-9A0A-498A-B36F-F94FE9118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75ED42-C2A1-4829-9075-6D75D478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8877EB-46C9-42EF-985D-C58D9EDC4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674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97BF57-74AF-4492-AC21-D7BFC7DAD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E516D1D-06B2-4AE6-AE79-C5C6FA3FF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A5977F-EE69-4FE5-9E12-455722A8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597ED2-038F-44ED-B0A9-9DBD77C9E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A0FFFE-624B-463A-A97B-C013C353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975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BE469A-B144-4580-8A41-2094CAD4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36833D-35E2-4D5F-BDF9-5A6C6E205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D67AE45-C3E5-4221-BB57-51A7217E0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F71B54-79CD-4880-914E-A3694A2E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F8A488-65DB-4B76-AD70-41A49D28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58638BC-0E0E-40D8-A84F-95FD49BDF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29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F74A0C-271D-4273-B56D-4F12226FD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A64F13A-7C2F-4630-9065-EBEC4D7B7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EC29AA-37DB-4078-B26C-BF7C92CB5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1593BE6-CA05-4ECB-9A9C-625F861DE0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3B84B1E-EDBA-4293-ABF3-AE44CBB4D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F65C814-DA1A-4A78-B9D7-372A3D99B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9AEA2FE-BC99-4BFC-8CFC-8DE8C806C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528DCB8-45A6-465F-8EAF-9A8671F3C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682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088C94-E8BE-4D60-BBD3-40DCD884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277692B-1887-464D-96E9-AD3676DCB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57AF498-683A-476E-81B8-004B8281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8AAC287-47F3-458F-A378-0869525F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96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8DEDEA7-C69F-4434-952D-54BFB54A3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295F9D6-03C1-4657-911C-ADF80C38A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0273BFB-D041-4B86-86F8-7678EFC2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907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DCC365-1D12-46ED-9A47-DB08145B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50D163-CC3C-4EA3-A821-B22659269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425015B-6FC8-40ED-9D2C-128C32977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75BA340-293E-4440-8C4A-4DE6FD21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D2931D7-9E67-4264-9F2C-B62D444D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2BB680-AF24-4669-97A1-E7E4667C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613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321E69-ABD4-4998-A966-C2BFC688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5395CA6-EBB9-4CA8-A275-0B56CAEBD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6761E4F-6900-40BB-99B1-A12FB2811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A02DF0-6112-4368-A02C-D402610BF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9F83B38-FFB6-4DEC-8EA6-ACFEBF26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E01206C-DC8A-40E9-B3C4-AFD6CEF5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4486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4C575D-64E3-469C-8C22-EEA00761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F8C2475-CB87-461F-B153-90B5452FF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F6C874-C063-4962-8C6B-41AF5C71B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11005B-269C-429C-B08D-E5E418C1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8F30337-816A-47D8-9B3B-7449C119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58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D604B82-CE72-4F53-8C44-5A1FD30C6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ADD7CC6-1AD7-4BAF-A430-1297AA2CB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63A744-7B71-44F6-8F12-02E36CFB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9724B5F-EA62-4F79-94AE-9AEF5B6BF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076A6D-EB1B-4727-A620-BBA96CC3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527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E0F64DC-364E-457A-80ED-53503E3DC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ADF8FDE-9F00-407C-A658-24DF437B9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44C23E-FF20-4BAA-9EFC-A2BD0DEB49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7BAB9-27A1-4B4C-AEC6-CBA258B98BA1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8DC8B5-405D-4255-8966-03B786B31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820590-50D0-40CA-98BA-05B131986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D23D-9464-407D-905D-AE0AA91248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114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00056429-CCA8-4613-9E1B-81EA318527E2}"/>
              </a:ext>
            </a:extLst>
          </p:cNvPr>
          <p:cNvSpPr txBox="1"/>
          <p:nvPr/>
        </p:nvSpPr>
        <p:spPr>
          <a:xfrm>
            <a:off x="461554" y="374470"/>
            <a:ext cx="4476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Södra Bulltoftavägen 46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Malmö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Inhägnat område med kontor/industri/lager.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Beläget i norra delen av Malmö Stad, nära ringleder och motorväg.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Förutom bil tar du dig också lätt till adressen med lokalbuss, ca 150 m, alt tåg, ca 400 m.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Kontorslokal ca 470 m2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1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Hiss finns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P-platser finns att tillgå på området utanför lokal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Fräsch ljus genomgående lokal med en lång lanternin i taket som är med och skapar ljus och rymd i lokalen.</a:t>
            </a:r>
          </a:p>
          <a:p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3D569E1-C80F-4C24-81CA-F7ADC5CB5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323" y="3143793"/>
            <a:ext cx="2504802" cy="333973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6EADA606-690B-4811-8ACE-9BEB024FD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4" y="3143793"/>
            <a:ext cx="2504803" cy="3339736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1BD7D9FD-2BEA-47B8-8BEF-A49D8DCAA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0" y="0"/>
            <a:ext cx="6210300" cy="4238625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AA7077B6-F35C-4152-9E31-59F7AF341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700" y="4450080"/>
            <a:ext cx="5848544" cy="216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0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89</Words>
  <Application>Microsoft Office PowerPoint</Application>
  <PresentationFormat>Bredbild</PresentationFormat>
  <Paragraphs>13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Widenstedt</dc:creator>
  <cp:lastModifiedBy>Maria Widenstedt</cp:lastModifiedBy>
  <cp:revision>2</cp:revision>
  <dcterms:created xsi:type="dcterms:W3CDTF">2022-02-03T15:58:20Z</dcterms:created>
  <dcterms:modified xsi:type="dcterms:W3CDTF">2022-02-03T16:08:47Z</dcterms:modified>
</cp:coreProperties>
</file>