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94C0BE-CC2D-4C07-9D93-DBE372A64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A9870C3-F30D-49CD-A401-95E7A717A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999B70-0598-4263-B742-69E65943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E39E3C-0465-4008-9F84-872FFE53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953231-BBA4-45DF-A311-EC8AF4D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195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29A224-0C00-454C-8B2A-29E1EA6D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200F2F-DAD5-4571-BFB7-1E45CAF09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0E6FF9-AD7E-4022-AC2D-A58C2BA3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4B9EC1-DF70-40DE-A54E-66635E43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40F82E-987D-4D2A-8530-13CA78D0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32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313767-B11D-48FA-ABC0-3F7A3D01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28BB6F0-1227-4527-9AC5-22631FF9D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990BE2-2D53-451C-A150-AE8D19A4D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D64A11-192A-4F09-86D0-D98AA4E34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774ED4-1CC1-45FA-9BE3-A7CA5D90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86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064848-B604-4375-B4C9-4551DF8D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0381B6-A876-44D9-BBA6-DA13AD072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DC6219E-BCD7-46EC-8756-D098E61A6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ED5FB81-B8A0-4D46-B580-468FC4AE6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3F977D2-FA6C-4224-BAA4-16129C59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F852569-D6AB-4B35-A7ED-30F1D9D45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0482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503046-47D0-4856-B6AE-D4D939ED6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5FD9F19-BF76-4F92-9B3B-EF85E5F58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CA0973D-DDE9-4656-8A35-F5F9BE36A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6C6362B-F8D1-417F-9C83-E9689D57A2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F8196A6-C3F7-4211-B41C-1226EADE4F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4DF4665-1428-4AC2-B47A-C96901492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96498C5-EA89-4601-871B-6D18ABDC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D5A7966-9E28-4DDE-8F2B-2886DE93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079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F0C721-D20A-4A4D-BF7C-FFE05CC7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961E0AC-C635-4B84-930E-B7019C22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E4EEFCA-CF96-4087-8E71-41A245930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7149F8D-7B5E-4AD9-B586-FB929424A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3820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23DC074-1650-42AA-A760-17C6201F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FB99D71-4035-4629-A769-79243625F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CAEACBF-10A5-482B-9FC7-3B5C86AB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363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029E14-CAB9-4505-A84D-23129C03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50BABB-3D0E-446D-ADBC-0FFF46A32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7C1331E-BA27-4C71-8433-7966AD089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C164367-A7B9-46D0-B07E-15B3D785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260745-AB57-4742-9D65-26C9CEEA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3985D2A-720B-4D22-A2F3-C187A1F7F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708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9A2B54-E600-464F-AAF3-91ECDE56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823237B-69DD-49B9-BC76-9C2D91B44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F433206-6DF9-4602-975A-BF26D9C23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1A56704-1AD9-40FE-A1F0-20C40F59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66CD148-C6E4-404F-A5D2-41C70B563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C793BE-BC22-4D59-AA77-2F5AB237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875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987FF6-F108-4A32-8450-330F41435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9E7FEC-8202-4210-8280-35E3CDEA3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17A4FA-3D15-4A37-BA70-F7A24205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85FFE7-FCC2-4B0B-B5B3-0C2CABBD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8A7551-D892-4177-A82E-F3A1370E5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880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6C41D32-C7C9-44F8-817F-C157558A9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F8771F3-9721-4CAF-9BFF-5FEDA266D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3442DC-3BDE-4490-954B-4D126709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C6A72A-1E61-4C15-B089-C43ECEED0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116B0B-09AE-4AFF-A5D9-F3F3F6AF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74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BBD98A1-AC60-40CD-8631-79735D3BC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8F0CAF-2591-4C33-A960-6D0B31EEE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C5E6A5D-719B-4BCA-A4AD-AAC9BA85F1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8D3F3-71FF-462D-9EB7-29C735F6A65E}" type="datetimeFigureOut">
              <a:rPr lang="sv-SE" smtClean="0"/>
              <a:t>2022-02-04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AEBAE8-6D32-4BC0-9102-67F2788C6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93A372-B83D-48F6-828D-027B3AE05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DF47C-AC8B-4207-AB14-BD22B01BDD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050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6C491C5-E35A-4E49-89A3-EFB3CEE4C38B}"/>
              </a:ext>
            </a:extLst>
          </p:cNvPr>
          <p:cNvSpPr txBox="1"/>
          <p:nvPr/>
        </p:nvSpPr>
        <p:spPr>
          <a:xfrm>
            <a:off x="548640" y="679269"/>
            <a:ext cx="3936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Stora Södergatan 17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222 23 Lund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 kontorslokal på ca 1 300 m2 i centrala Lund.</a:t>
            </a:r>
          </a:p>
          <a:p>
            <a:endParaRPr lang="sv-S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plan, kan delas upp</a:t>
            </a: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561AE98-8374-488E-A01D-6563A2F3F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807" y="199217"/>
            <a:ext cx="5761219" cy="446875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6E14582-B0EC-47BF-9B13-121D68801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434382" y="1946475"/>
            <a:ext cx="3372430" cy="5941246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954A810-A9A7-4EE8-A653-D4D7706FE949}"/>
              </a:ext>
            </a:extLst>
          </p:cNvPr>
          <p:cNvSpPr txBox="1"/>
          <p:nvPr/>
        </p:nvSpPr>
        <p:spPr>
          <a:xfrm>
            <a:off x="243841" y="2972788"/>
            <a:ext cx="380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Del av ritning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BEBF79C-9615-4927-87A6-5FC6497E2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600" y="4763766"/>
            <a:ext cx="5388679" cy="19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</Words>
  <Application>Microsoft Office PowerPoint</Application>
  <PresentationFormat>Bredbild</PresentationFormat>
  <Paragraphs>7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Widenstedt</dc:creator>
  <cp:lastModifiedBy>Maria Widenstedt</cp:lastModifiedBy>
  <cp:revision>1</cp:revision>
  <dcterms:created xsi:type="dcterms:W3CDTF">2022-02-04T12:47:53Z</dcterms:created>
  <dcterms:modified xsi:type="dcterms:W3CDTF">2022-02-04T12:57:35Z</dcterms:modified>
</cp:coreProperties>
</file>